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51" d="100"/>
          <a:sy n="51" d="100"/>
        </p:scale>
        <p:origin x="-124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72F43D-F032-49E8-948A-74076B8F558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BADA94-EC5B-451E-90BA-E0A7F7C66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104" y="0"/>
            <a:ext cx="8064896" cy="4365104"/>
          </a:xfrm>
        </p:spPr>
        <p:txBody>
          <a:bodyPr/>
          <a:lstStyle/>
          <a:p>
            <a:pPr algn="just">
              <a:buNone/>
            </a:pPr>
            <a:r>
              <a:rPr lang="ru-RU" sz="4400" dirty="0" smtClean="0"/>
              <a:t>Формирование функциональной грамотности на уроках математики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756592" y="1340768"/>
            <a:ext cx="5869204" cy="4536503"/>
          </a:xfrm>
        </p:spPr>
        <p:txBody>
          <a:bodyPr/>
          <a:lstStyle/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712968" cy="5632311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/>
              <a:t>« Математика» играет важную роль в развитии и формировании функциональной грамотности. Его содержание направлено на формирование основных компетенций посредством развития логического мышления, воображения, интеллектуальных и творческих способностей обучающихся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29219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8569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600" dirty="0" smtClean="0"/>
              <a:t>Актуальность  </a:t>
            </a:r>
            <a:r>
              <a:rPr lang="ru-RU" sz="3600" dirty="0"/>
              <a:t>состоит в том, что задачи такого типа имеют практический характер. Они  развивают логическое мышление, заставляют задумываться, подходить к решению какой либо проблемы с разных сторон, выбирать из множества способов решения наиболее простой, легкий путь.</a:t>
            </a:r>
          </a:p>
        </p:txBody>
      </p:sp>
    </p:spTree>
    <p:extLst>
      <p:ext uri="{BB962C8B-B14F-4D97-AF65-F5344CB8AC3E}">
        <p14:creationId xmlns:p14="http://schemas.microsoft.com/office/powerpoint/2010/main" xmlns="" val="149332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4800" dirty="0"/>
              <a:t>Предмет:  </a:t>
            </a:r>
            <a:r>
              <a:rPr lang="ru-RU" sz="4800" i="1" dirty="0"/>
              <a:t>МАТЕМАТИКА</a:t>
            </a:r>
          </a:p>
          <a:p>
            <a:pPr fontAlgn="base"/>
            <a:r>
              <a:rPr lang="ru-RU" sz="4800" dirty="0"/>
              <a:t> </a:t>
            </a:r>
          </a:p>
          <a:p>
            <a:pPr fontAlgn="base"/>
            <a:r>
              <a:rPr lang="ru-RU" sz="4800" dirty="0"/>
              <a:t>Тема:  Литр. Вместимость. Решение задач на переливание.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82987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</TotalTime>
  <Words>84</Words>
  <Application>Microsoft Office PowerPoint</Application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Формирование функциональной грамотности на уроках математики</vt:lpstr>
      <vt:lpstr>Слайд 2</vt:lpstr>
      <vt:lpstr>Слайд 3</vt:lpstr>
      <vt:lpstr>Слайд 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лицей12</cp:lastModifiedBy>
  <cp:revision>8</cp:revision>
  <dcterms:created xsi:type="dcterms:W3CDTF">2022-01-23T12:52:15Z</dcterms:created>
  <dcterms:modified xsi:type="dcterms:W3CDTF">2022-03-16T05:03:59Z</dcterms:modified>
</cp:coreProperties>
</file>